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B9CD5-2098-3731-C8D1-5E1533B7E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9B5642-7DA6-D249-662F-61444921F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959CA-C1B9-C669-E98D-6FE64A13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2EE45A-4275-96ED-8C98-DED4A2E0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820AA0-FBC7-6FD3-C546-95861BC9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2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AFD14-AEAD-5C8F-E8DE-2E801129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A87CC9-F139-829B-5F37-A40F17348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A0A80-0480-679D-46EB-93F81EAC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69C05-75DB-3BD9-B3E6-11E92FC4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77BA4F-2DFD-5D23-23B9-ECC34045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F56F11-4458-9344-FDBC-3889C73AE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1773FB-ADA7-4ABC-D40E-CA1A5F28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A93D8-8415-05A1-8BC8-012DFD04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F19FCA-14FC-2E7E-4051-519580BD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12241D-1B14-1117-F4EA-3ED208BE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2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08E8D-1B46-7AA6-24EA-DF1E7B4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41D50-9026-A6D3-1AA0-784046C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CDD14-1156-00C1-D9BE-4396990D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239192-0A59-3746-6A35-E5AC140F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A60762-F177-E239-9F93-BAF658FF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50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A4B50-C71A-04DC-9A19-E7A9DFE3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0B6025-D85A-D463-FE04-31F3B93F9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C24AD1-B4D3-8814-1710-9E2F717B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30381A-4991-8AAF-3E7F-068BC84A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EA2E02-1A63-0E65-1BA3-6FA29C63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11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F2688-8EBC-14E3-E6AE-8E34D1F5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B7B6F-ADBA-6125-769A-0889FC1F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017CA4-71C5-8B32-E3D3-C1EAD042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CBDB6C-600B-4E82-EC35-4633FA64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4D8B19-2DAC-36E1-E1FD-4AF436E6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6578AF-FD30-F367-32DA-88A851F7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72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571CA-C5DE-4832-238B-286B187C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6207F7-DBBD-BB9D-AD30-93F81F79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ADA6D-4410-259B-6507-058FD4353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4DC42A-EFB2-3960-250F-495BBF80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A8D542-2551-6F15-C04F-65C081213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B93FBD-E70C-1C2C-414F-B249658F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3C46AF-09BE-5027-2E3D-221E86D5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A93D22-3476-C84A-7168-ACA8725E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1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CBC52-73A5-4A8D-C1E1-5DFD36FB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D4E267-4E4A-3C91-CE43-F19DF445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48894F-CD39-E23F-7415-7D6D1659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AC2A43-0B53-0649-4FC5-6C9B3AAE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26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2560F4-857C-5501-52D7-01762410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05584B-4E09-AC9A-7992-A974BB5A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DD8F3-7352-0C58-774B-AA4CCA6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8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00F9C-F20F-DC46-9268-2E22CB6B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A49E4-118F-C390-1ED9-21FC1C7C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E1A943-7FB6-BE42-971A-667536E9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B72397-875A-4603-F6C7-C86ABBAA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4DC3E6-0066-C632-BE0A-C3E4652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223666-6602-6282-B029-9A7B3802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37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41E19-A5DC-28BB-EA53-69D6A459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3E7BF6-30F4-63E8-ADDA-D239D14B2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C5815C-3D71-F7A5-0D4D-398DC7252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37AD93-EACA-995D-F22B-99E5A89D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034958-1FEA-A2D2-4D82-D0107FBF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12E285-77D1-17D3-2A74-C8FFDAF0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6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38E49C-8C37-EF4A-67B2-D5B5A44E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EA5E77-7BB0-A40E-5492-3B015C4C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97D2D3-D075-2CDA-8A7A-52D2C2CC2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A49CF-9B2D-45F5-9EA3-3492935B506C}" type="datetimeFigureOut">
              <a:rPr lang="de-DE" smtClean="0"/>
              <a:t>18.01.2026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E70D06-0CC8-A09A-7DD8-62ED4490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AD6CC-5BF4-BB9B-2F8F-02A63349D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D82CD-BB51-44D0-AB66-DC810DB66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7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9903E-203C-304A-2B91-67A6D2EFB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i="1" dirty="0"/>
              <a:t>Soldat Wilhelm (Willi) </a:t>
            </a:r>
            <a:r>
              <a:rPr lang="de-DE" b="1" i="1" dirty="0" err="1"/>
              <a:t>Kölble</a:t>
            </a:r>
            <a:endParaRPr lang="de-DE" b="1" i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4473AE-F8C1-33DD-A71D-DEE65526E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i="1" dirty="0"/>
              <a:t>Geboren 31.09.1923</a:t>
            </a:r>
          </a:p>
          <a:p>
            <a:r>
              <a:rPr lang="de-DE" b="1" i="1" dirty="0"/>
              <a:t>Gestorben 28.02.1945</a:t>
            </a:r>
          </a:p>
          <a:p>
            <a:r>
              <a:rPr lang="de-DE" b="1" i="1" dirty="0"/>
              <a:t>Im Feldlazarett 260</a:t>
            </a:r>
          </a:p>
        </p:txBody>
      </p:sp>
    </p:spTree>
    <p:extLst>
      <p:ext uri="{BB962C8B-B14F-4D97-AF65-F5344CB8AC3E}">
        <p14:creationId xmlns:p14="http://schemas.microsoft.com/office/powerpoint/2010/main" val="385739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B75C2-EB1F-C888-D995-51C3B138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Briefumschlag, stationär, Brief enthält.&#10;&#10;KI-generierte Inhalte können fehlerhaft sein.">
            <a:extLst>
              <a:ext uri="{FF2B5EF4-FFF2-40B4-BE49-F238E27FC236}">
                <a16:creationId xmlns:a16="http://schemas.microsoft.com/office/drawing/2014/main" id="{25DB35AC-2E51-843C-73A8-920B78451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3" y="0"/>
            <a:ext cx="8596753" cy="6858000"/>
          </a:xfrm>
        </p:spPr>
      </p:pic>
    </p:spTree>
    <p:extLst>
      <p:ext uri="{BB962C8B-B14F-4D97-AF65-F5344CB8AC3E}">
        <p14:creationId xmlns:p14="http://schemas.microsoft.com/office/powerpoint/2010/main" val="6688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9E2E7-C112-8673-B932-9DB57A10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Handschrift, Brief, Papier enthält.&#10;&#10;KI-generierte Inhalte können fehlerhaft sein.">
            <a:extLst>
              <a:ext uri="{FF2B5EF4-FFF2-40B4-BE49-F238E27FC236}">
                <a16:creationId xmlns:a16="http://schemas.microsoft.com/office/drawing/2014/main" id="{D33E6D48-9DB2-61E3-67DB-867F7A7EB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41" y="-128922"/>
            <a:ext cx="4951142" cy="7071270"/>
          </a:xfrm>
        </p:spPr>
      </p:pic>
    </p:spTree>
    <p:extLst>
      <p:ext uri="{BB962C8B-B14F-4D97-AF65-F5344CB8AC3E}">
        <p14:creationId xmlns:p14="http://schemas.microsoft.com/office/powerpoint/2010/main" val="15204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CEA36-675C-C0DE-9523-806A4F94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0" y="365125"/>
            <a:ext cx="2087954" cy="13255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Inhaltsplatzhalter 4" descr="Ein Bild, das Menschliches Gesicht, Porträt, Kleidung, Person enthält.&#10;&#10;KI-generierte Inhalte können fehlerhaft sein.">
            <a:extLst>
              <a:ext uri="{FF2B5EF4-FFF2-40B4-BE49-F238E27FC236}">
                <a16:creationId xmlns:a16="http://schemas.microsoft.com/office/drawing/2014/main" id="{60FBCE56-2ED1-6360-63F1-C8D0AD5B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0" y="-84751"/>
            <a:ext cx="5084956" cy="7354880"/>
          </a:xfrm>
        </p:spPr>
      </p:pic>
      <p:pic>
        <p:nvPicPr>
          <p:cNvPr id="7" name="Grafik 6" descr="Ein Bild, das Handschrift, Text, Brief, Kalligrafie enthält.&#10;&#10;KI-generierte Inhalte können fehlerhaft sein.">
            <a:extLst>
              <a:ext uri="{FF2B5EF4-FFF2-40B4-BE49-F238E27FC236}">
                <a16:creationId xmlns:a16="http://schemas.microsoft.com/office/drawing/2014/main" id="{F1FD6E1A-EAFF-0DDA-1DDD-B9AFB7F71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6" y="2415219"/>
            <a:ext cx="2299716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4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CA9EC-F41D-B543-D142-E0955AD6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38" y="1"/>
            <a:ext cx="10172462" cy="1025912"/>
          </a:xfrm>
        </p:spPr>
        <p:txBody>
          <a:bodyPr>
            <a:normAutofit/>
          </a:bodyPr>
          <a:lstStyle/>
          <a:p>
            <a:r>
              <a:rPr lang="de-DE" b="1" i="1" dirty="0"/>
              <a:t>Wilhelm &amp; Schwester Hildegard </a:t>
            </a:r>
            <a:r>
              <a:rPr lang="de-DE" b="1" i="1" dirty="0" err="1"/>
              <a:t>Kölble</a:t>
            </a:r>
            <a:endParaRPr lang="de-DE" b="1" i="1" dirty="0"/>
          </a:p>
        </p:txBody>
      </p:sp>
      <p:pic>
        <p:nvPicPr>
          <p:cNvPr id="5" name="Inhaltsplatzhalter 4" descr="Ein Bild, das Menschliches Gesicht, Kleidung, Person, Porträt enthält.&#10;&#10;KI-generierte Inhalte können fehlerhaft sein.">
            <a:extLst>
              <a:ext uri="{FF2B5EF4-FFF2-40B4-BE49-F238E27FC236}">
                <a16:creationId xmlns:a16="http://schemas.microsoft.com/office/drawing/2014/main" id="{20082D5F-DBA6-D231-F8E2-FF45BA5BA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5913"/>
            <a:ext cx="10172462" cy="5754028"/>
          </a:xfrm>
        </p:spPr>
      </p:pic>
    </p:spTree>
    <p:extLst>
      <p:ext uri="{BB962C8B-B14F-4D97-AF65-F5344CB8AC3E}">
        <p14:creationId xmlns:p14="http://schemas.microsoft.com/office/powerpoint/2010/main" val="101750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C4366-26FD-EAED-F792-1A07B17D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 descr="Ein Bild, das Brief, Handschrift, Papier, Papierprodukt enthält.&#10;&#10;KI-generierte Inhalte können fehlerhaft sein.">
            <a:extLst>
              <a:ext uri="{FF2B5EF4-FFF2-40B4-BE49-F238E27FC236}">
                <a16:creationId xmlns:a16="http://schemas.microsoft.com/office/drawing/2014/main" id="{7979E81B-006E-3780-86B4-DE5BF8336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8" y="0"/>
            <a:ext cx="9786843" cy="6985604"/>
          </a:xfrm>
        </p:spPr>
      </p:pic>
    </p:spTree>
    <p:extLst>
      <p:ext uri="{BB962C8B-B14F-4D97-AF65-F5344CB8AC3E}">
        <p14:creationId xmlns:p14="http://schemas.microsoft.com/office/powerpoint/2010/main" val="293281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35EB4-6B52-E14E-96EF-9666BFAC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Handschrift, Brief, Text, Papier enthält.&#10;&#10;KI-generierte Inhalte können fehlerhaft sein.">
            <a:extLst>
              <a:ext uri="{FF2B5EF4-FFF2-40B4-BE49-F238E27FC236}">
                <a16:creationId xmlns:a16="http://schemas.microsoft.com/office/drawing/2014/main" id="{26498808-C624-0B08-1C3A-4255C0DA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25" y="365125"/>
            <a:ext cx="8888094" cy="6492874"/>
          </a:xfrm>
        </p:spPr>
      </p:pic>
    </p:spTree>
    <p:extLst>
      <p:ext uri="{BB962C8B-B14F-4D97-AF65-F5344CB8AC3E}">
        <p14:creationId xmlns:p14="http://schemas.microsoft.com/office/powerpoint/2010/main" val="118898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71A51-7D30-6169-A991-98079786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Brief, Handschrift, Text, Papier enthält.&#10;&#10;KI-generierte Inhalte können fehlerhaft sein.">
            <a:extLst>
              <a:ext uri="{FF2B5EF4-FFF2-40B4-BE49-F238E27FC236}">
                <a16:creationId xmlns:a16="http://schemas.microsoft.com/office/drawing/2014/main" id="{62AEF082-D43E-364E-FEAF-FCDE2B6E0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64" y="0"/>
            <a:ext cx="9405740" cy="6857999"/>
          </a:xfrm>
        </p:spPr>
      </p:pic>
    </p:spTree>
    <p:extLst>
      <p:ext uri="{BB962C8B-B14F-4D97-AF65-F5344CB8AC3E}">
        <p14:creationId xmlns:p14="http://schemas.microsoft.com/office/powerpoint/2010/main" val="200248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781A7-2F0E-C484-D349-5E7FD85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Handschrift, Brief, Papier, Text enthält.&#10;&#10;KI-generierte Inhalte können fehlerhaft sein.">
            <a:extLst>
              <a:ext uri="{FF2B5EF4-FFF2-40B4-BE49-F238E27FC236}">
                <a16:creationId xmlns:a16="http://schemas.microsoft.com/office/drawing/2014/main" id="{171E4EA8-1C07-E2A3-A5B1-AC1E765F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61" y="0"/>
            <a:ext cx="9328938" cy="6857999"/>
          </a:xfrm>
        </p:spPr>
      </p:pic>
    </p:spTree>
    <p:extLst>
      <p:ext uri="{BB962C8B-B14F-4D97-AF65-F5344CB8AC3E}">
        <p14:creationId xmlns:p14="http://schemas.microsoft.com/office/powerpoint/2010/main" val="70630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C15CF-3712-9F31-AA71-4D1DCF18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Handschrift, Brief, Text, Papier enthält.&#10;&#10;KI-generierte Inhalte können fehlerhaft sein.">
            <a:extLst>
              <a:ext uri="{FF2B5EF4-FFF2-40B4-BE49-F238E27FC236}">
                <a16:creationId xmlns:a16="http://schemas.microsoft.com/office/drawing/2014/main" id="{59E52727-1A0D-7489-4F90-4B9168D08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5" y="1"/>
            <a:ext cx="9377493" cy="6857999"/>
          </a:xfrm>
        </p:spPr>
      </p:pic>
    </p:spTree>
    <p:extLst>
      <p:ext uri="{BB962C8B-B14F-4D97-AF65-F5344CB8AC3E}">
        <p14:creationId xmlns:p14="http://schemas.microsoft.com/office/powerpoint/2010/main" val="178510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C985B-9D5F-B095-52A2-AEFE790A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Brief, Handschrift, stationär, Papier enthält.&#10;&#10;KI-generierte Inhalte können fehlerhaft sein.">
            <a:extLst>
              <a:ext uri="{FF2B5EF4-FFF2-40B4-BE49-F238E27FC236}">
                <a16:creationId xmlns:a16="http://schemas.microsoft.com/office/drawing/2014/main" id="{675FDF96-0CAD-59DC-11A3-40806166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72" y="0"/>
            <a:ext cx="9307809" cy="6858000"/>
          </a:xfrm>
        </p:spPr>
      </p:pic>
    </p:spTree>
    <p:extLst>
      <p:ext uri="{BB962C8B-B14F-4D97-AF65-F5344CB8AC3E}">
        <p14:creationId xmlns:p14="http://schemas.microsoft.com/office/powerpoint/2010/main" val="11937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>
        <p:fade/>
      </p:transition>
    </mc:Choice>
    <mc:Fallback>
      <p:transition advTm="8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</vt:lpstr>
      <vt:lpstr>Soldat Wilhelm (Willi) Kölble</vt:lpstr>
      <vt:lpstr>PowerPoint-Präsentation</vt:lpstr>
      <vt:lpstr>Wilhelm &amp; Schwester Hildegard Kölble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 Bührle</dc:creator>
  <cp:lastModifiedBy>Willi Bührle</cp:lastModifiedBy>
  <cp:revision>5</cp:revision>
  <dcterms:created xsi:type="dcterms:W3CDTF">2026-01-18T14:25:44Z</dcterms:created>
  <dcterms:modified xsi:type="dcterms:W3CDTF">2026-01-18T15:05:58Z</dcterms:modified>
</cp:coreProperties>
</file>