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3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4BCB973-9513-47A8-A4DD-A007C2B5673F}" v="1" dt="2025-12-09T18:20:48.10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7" autoAdjust="0"/>
    <p:restoredTop sz="94660"/>
  </p:normalViewPr>
  <p:slideViewPr>
    <p:cSldViewPr snapToGrid="0">
      <p:cViewPr varScale="1">
        <p:scale>
          <a:sx n="43" d="100"/>
          <a:sy n="43" d="100"/>
        </p:scale>
        <p:origin x="1350" y="2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635075F-A084-9182-CEF5-05534716AE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CB9DB4D-CFBE-14E3-4E53-05EB06FCB6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605439B3-0EBC-B746-DE87-C0749FD8C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A5DDBD9-C033-B151-F406-9589346ABB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1D52D93-C989-075C-4C38-544F70F9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1331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834CAD-6359-D9D5-82DD-CBD0E8282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D937F010-BF7E-FDA2-B446-3F2260C9F8A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7471247-B815-719F-38FC-82E3240A57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AED3D22-3582-F405-8114-C1AF2C373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2388A61-C21E-264A-61AE-6CDA61B5F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310648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4F8070E-F5C6-8016-CFD3-CB47B790C1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EF42D850-D686-C0F1-9F90-8107AF7556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17B4747-0A56-5C81-0122-8D68BEB9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6457899-58BC-4F20-BBEA-78A5C7372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ED9E626-F679-B8C3-1A22-AB58E215A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990613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031293-3D62-A7E6-A6AC-90B353AACD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21E3E40-1409-7B1E-F847-0356379651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3617C9A-E136-12DB-52D7-8D177821CC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B08B869-229B-D7AE-E1CE-6609A9BFC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F8AC86D-6A57-8CA0-2D96-B94876DEB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6535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207869-39CC-9D66-250D-67792B70F3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6EDAFED-4DFB-5392-0EB7-D50DEDFB8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6CC1FF9-55ED-EB2D-42C8-4F0ABE370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6A562E8-64CC-1781-6323-DDBB0705C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F36D07E-FB86-A62B-0790-91470F5F7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2939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C40173-A7D9-3AFF-F40F-99CD3C8899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BB1AF1C-3F15-A379-E802-5236367DC36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7F2C92-5864-B663-8FC1-741D69025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94E3055-80C4-C8B0-1935-E4BB48DE13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CF7D347-06A8-4D74-8F0C-F48CBB6EF2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4622EAC-A665-4304-CBEA-99F0A84E1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1314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9D33DA-72B2-CD1E-2175-553E2D355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6B61D2B-827A-6D32-5828-882955418A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98D95D9-A2CD-819C-836F-004AB66A71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5366E909-D80F-F53B-E59A-1A4A9CC331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11F584A-D258-A2C8-D14A-42088E0DDD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7D7343C-92D4-C063-2D5B-E1553721C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516F7A4-4518-E2D1-03FA-1E3159AC50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1D789A32-3C9F-1B4C-0C09-0DB917DDDA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55385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4DE271-BC0D-31DD-9DA2-26333B04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01ECE4EB-315F-9FD2-3D8B-40031A8A2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B133EF5E-0FA9-34A5-617A-40825B30B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B9F289A-9BFA-CA26-3D66-ABD709A132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0604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77624FDA-C6CD-FBD6-A15E-A93A95784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A5EDCAD2-36EA-8574-BA15-C903C2F38D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46C03ABD-D3CE-CE1E-186B-67AD8F716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09498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D5DA7AB-1C85-D722-B0E6-83E85351E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A9EAA33-733D-97BC-EF98-CC57594DDA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E1D8E09D-4CDE-329D-B54B-9CE29C3F65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621A20E-A537-8F25-C806-5E069606C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2208711-84DB-244B-87F6-11967B17C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D8AF8A88-89A7-AA2C-1E20-50D4E7115C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7843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4B8C735-D1AD-0AE1-8AA0-08CC3DAC9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E41885A-255E-D972-E493-5C3927A4FE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4CC5F813-85DC-46F9-C456-50A8BED2F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F1F1EF0B-6DEE-4CAC-3208-D1DAD90CC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EFDEB325-717E-8E12-ADC9-61E2634BD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17DBCE7F-0561-E66C-AAA0-40B2C889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5959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7008A451-FD23-E163-D2B2-D85E1E19B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5FB99DD-AD90-1909-4451-DA6A2E8536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43293AD-7EBC-0C5C-24B6-A2940F456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BF4278-F1F4-4D2E-9D34-0FDE2713BAA2}" type="datetimeFigureOut">
              <a:rPr lang="de-DE" smtClean="0"/>
              <a:t>09.12.2025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4493AC-FEE6-C4AD-9257-500E098658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5E47908-379A-1121-128D-769F555DAE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CB79B8-05BB-4D8A-97CE-A14EA5CADCAD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996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9167C0-D222-A437-727C-640515390F3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Kriegstagebuch WW2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2700A797-EB39-20A1-592C-072221E703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Von Eugen Vögele</a:t>
            </a:r>
          </a:p>
        </p:txBody>
      </p:sp>
    </p:spTree>
    <p:extLst>
      <p:ext uri="{BB962C8B-B14F-4D97-AF65-F5344CB8AC3E}">
        <p14:creationId xmlns:p14="http://schemas.microsoft.com/office/powerpoint/2010/main" val="9623482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ACF3B5B-7929-48B9-0BDB-24D972E20B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uch enthält.">
            <a:extLst>
              <a:ext uri="{FF2B5EF4-FFF2-40B4-BE49-F238E27FC236}">
                <a16:creationId xmlns:a16="http://schemas.microsoft.com/office/drawing/2014/main" id="{9EE96A9B-C82D-A4B3-425B-1E89361ECF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14"/>
            <a:ext cx="12192000" cy="6874829"/>
          </a:xfrm>
        </p:spPr>
      </p:pic>
    </p:spTree>
    <p:extLst>
      <p:ext uri="{BB962C8B-B14F-4D97-AF65-F5344CB8AC3E}">
        <p14:creationId xmlns:p14="http://schemas.microsoft.com/office/powerpoint/2010/main" val="2994006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9938EAD-6ECD-78C6-4018-F20F6C3A6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uch enthält.">
            <a:extLst>
              <a:ext uri="{FF2B5EF4-FFF2-40B4-BE49-F238E27FC236}">
                <a16:creationId xmlns:a16="http://schemas.microsoft.com/office/drawing/2014/main" id="{5F0E06FB-227B-09B9-57E0-BD34E37DB9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5602"/>
            <a:ext cx="12192000" cy="6913602"/>
          </a:xfrm>
        </p:spPr>
      </p:pic>
    </p:spTree>
    <p:extLst>
      <p:ext uri="{BB962C8B-B14F-4D97-AF65-F5344CB8AC3E}">
        <p14:creationId xmlns:p14="http://schemas.microsoft.com/office/powerpoint/2010/main" val="99574626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E81CD5-ADA7-0083-9ADA-E532D9518F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rief, Papier enthält.">
            <a:extLst>
              <a:ext uri="{FF2B5EF4-FFF2-40B4-BE49-F238E27FC236}">
                <a16:creationId xmlns:a16="http://schemas.microsoft.com/office/drawing/2014/main" id="{D4CE658C-522A-71E2-15EA-FAF9AC6A5F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2292"/>
            <a:ext cx="12192000" cy="6860291"/>
          </a:xfrm>
        </p:spPr>
      </p:pic>
    </p:spTree>
    <p:extLst>
      <p:ext uri="{BB962C8B-B14F-4D97-AF65-F5344CB8AC3E}">
        <p14:creationId xmlns:p14="http://schemas.microsoft.com/office/powerpoint/2010/main" val="5749843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EF9E953-7ADE-5163-3E4C-460FBA406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rief, Papier enthält.">
            <a:extLst>
              <a:ext uri="{FF2B5EF4-FFF2-40B4-BE49-F238E27FC236}">
                <a16:creationId xmlns:a16="http://schemas.microsoft.com/office/drawing/2014/main" id="{99B635EC-4DC3-BFB1-5CB8-30D6C60A91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8420"/>
            <a:ext cx="12192000" cy="7036419"/>
          </a:xfrm>
        </p:spPr>
      </p:pic>
    </p:spTree>
    <p:extLst>
      <p:ext uri="{BB962C8B-B14F-4D97-AF65-F5344CB8AC3E}">
        <p14:creationId xmlns:p14="http://schemas.microsoft.com/office/powerpoint/2010/main" val="21469187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E1A03A-F674-BCEF-407B-959F046F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rief, Papier enthält.">
            <a:extLst>
              <a:ext uri="{FF2B5EF4-FFF2-40B4-BE49-F238E27FC236}">
                <a16:creationId xmlns:a16="http://schemas.microsoft.com/office/drawing/2014/main" id="{A84175C5-FC0A-0408-AC4E-DF87726E9E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84108"/>
            <a:ext cx="12192000" cy="7051515"/>
          </a:xfrm>
        </p:spPr>
      </p:pic>
    </p:spTree>
    <p:extLst>
      <p:ext uri="{BB962C8B-B14F-4D97-AF65-F5344CB8AC3E}">
        <p14:creationId xmlns:p14="http://schemas.microsoft.com/office/powerpoint/2010/main" val="23043442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DCAD14-2B32-77C0-6D4A-2161DD135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Handschrift, Brief, Text, Papier enthält.">
            <a:extLst>
              <a:ext uri="{FF2B5EF4-FFF2-40B4-BE49-F238E27FC236}">
                <a16:creationId xmlns:a16="http://schemas.microsoft.com/office/drawing/2014/main" id="{7CD08FAE-786E-1F99-DB01-84907DACC2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2273" y="0"/>
            <a:ext cx="5620215" cy="6942059"/>
          </a:xfrm>
        </p:spPr>
      </p:pic>
    </p:spTree>
    <p:extLst>
      <p:ext uri="{BB962C8B-B14F-4D97-AF65-F5344CB8AC3E}">
        <p14:creationId xmlns:p14="http://schemas.microsoft.com/office/powerpoint/2010/main" val="30003685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4E4804D-FE55-003C-649F-0C48D7D99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Brief, Handschrift, Papier enthält.">
            <a:extLst>
              <a:ext uri="{FF2B5EF4-FFF2-40B4-BE49-F238E27FC236}">
                <a16:creationId xmlns:a16="http://schemas.microsoft.com/office/drawing/2014/main" id="{9B8CEA0A-66C7-2311-425D-4240C17741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6494" y="0"/>
            <a:ext cx="4604686" cy="7055061"/>
          </a:xfrm>
        </p:spPr>
      </p:pic>
    </p:spTree>
    <p:extLst>
      <p:ext uri="{BB962C8B-B14F-4D97-AF65-F5344CB8AC3E}">
        <p14:creationId xmlns:p14="http://schemas.microsoft.com/office/powerpoint/2010/main" val="23444262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5D044B-925B-A7C3-DD04-B681034911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rief, Papier enthält.">
            <a:extLst>
              <a:ext uri="{FF2B5EF4-FFF2-40B4-BE49-F238E27FC236}">
                <a16:creationId xmlns:a16="http://schemas.microsoft.com/office/drawing/2014/main" id="{4B999DD8-90C6-990E-994E-2569C086C6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75392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9A15546-044B-40C9-7433-7907C8D4F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rief enthält.">
            <a:extLst>
              <a:ext uri="{FF2B5EF4-FFF2-40B4-BE49-F238E27FC236}">
                <a16:creationId xmlns:a16="http://schemas.microsoft.com/office/drawing/2014/main" id="{6B4BD20A-7351-B48C-42F8-13D4077EBC5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7956"/>
            <a:ext cx="12191999" cy="7015955"/>
          </a:xfrm>
        </p:spPr>
      </p:pic>
    </p:spTree>
    <p:extLst>
      <p:ext uri="{BB962C8B-B14F-4D97-AF65-F5344CB8AC3E}">
        <p14:creationId xmlns:p14="http://schemas.microsoft.com/office/powerpoint/2010/main" val="4066857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B14003F-82B4-3C73-F001-FD351274F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rief, Papier enthält.">
            <a:extLst>
              <a:ext uri="{FF2B5EF4-FFF2-40B4-BE49-F238E27FC236}">
                <a16:creationId xmlns:a16="http://schemas.microsoft.com/office/drawing/2014/main" id="{6471B735-2998-791A-EC2B-ADDDE53197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8358"/>
            <a:ext cx="12192000" cy="6769641"/>
          </a:xfrm>
        </p:spPr>
      </p:pic>
    </p:spTree>
    <p:extLst>
      <p:ext uri="{BB962C8B-B14F-4D97-AF65-F5344CB8AC3E}">
        <p14:creationId xmlns:p14="http://schemas.microsoft.com/office/powerpoint/2010/main" val="38997167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678843-4466-F5C2-DD5B-2A31E1C327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Menschliches Gesicht, Person, Kleidung, Porträt enthält.">
            <a:extLst>
              <a:ext uri="{FF2B5EF4-FFF2-40B4-BE49-F238E27FC236}">
                <a16:creationId xmlns:a16="http://schemas.microsoft.com/office/drawing/2014/main" id="{253C3B62-F728-DD89-A867-EEA2099F55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9901" y="-76110"/>
            <a:ext cx="4081347" cy="6887676"/>
          </a:xfrm>
        </p:spPr>
      </p:pic>
    </p:spTree>
    <p:extLst>
      <p:ext uri="{BB962C8B-B14F-4D97-AF65-F5344CB8AC3E}">
        <p14:creationId xmlns:p14="http://schemas.microsoft.com/office/powerpoint/2010/main" val="133114331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D3F4890-F0DA-1C8F-A5E4-A7C80F18B4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8AA8635E-B45D-E5BC-1F9F-30169BBF28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7"/>
            <a:ext cx="12192000" cy="6873225"/>
          </a:xfrm>
        </p:spPr>
      </p:pic>
    </p:spTree>
    <p:extLst>
      <p:ext uri="{BB962C8B-B14F-4D97-AF65-F5344CB8AC3E}">
        <p14:creationId xmlns:p14="http://schemas.microsoft.com/office/powerpoint/2010/main" val="22339897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5B8CCB-D479-4FB7-8F2C-AB2100D4B1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rief, Papier enthält.">
            <a:extLst>
              <a:ext uri="{FF2B5EF4-FFF2-40B4-BE49-F238E27FC236}">
                <a16:creationId xmlns:a16="http://schemas.microsoft.com/office/drawing/2014/main" id="{E1A9F3AD-7D36-1C63-35B1-5F0C0FE08C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392"/>
            <a:ext cx="12192000" cy="6760608"/>
          </a:xfrm>
        </p:spPr>
      </p:pic>
    </p:spTree>
    <p:extLst>
      <p:ext uri="{BB962C8B-B14F-4D97-AF65-F5344CB8AC3E}">
        <p14:creationId xmlns:p14="http://schemas.microsoft.com/office/powerpoint/2010/main" val="10378119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8AB51D-4D20-DED7-DE82-2FF92340D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rief, Papier enthält.">
            <a:extLst>
              <a:ext uri="{FF2B5EF4-FFF2-40B4-BE49-F238E27FC236}">
                <a16:creationId xmlns:a16="http://schemas.microsoft.com/office/drawing/2014/main" id="{2AC5C1CD-3FC3-E256-5646-309840443A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20" y="0"/>
            <a:ext cx="12370420" cy="6814952"/>
          </a:xfrm>
        </p:spPr>
      </p:pic>
    </p:spTree>
    <p:extLst>
      <p:ext uri="{BB962C8B-B14F-4D97-AF65-F5344CB8AC3E}">
        <p14:creationId xmlns:p14="http://schemas.microsoft.com/office/powerpoint/2010/main" val="248300008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1C44D6B-A52B-8B74-5D68-E880A7B667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rief enthält.">
            <a:extLst>
              <a:ext uri="{FF2B5EF4-FFF2-40B4-BE49-F238E27FC236}">
                <a16:creationId xmlns:a16="http://schemas.microsoft.com/office/drawing/2014/main" id="{4B2F9E1D-D4AE-0B75-C228-A6191B2779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22547" cy="6864971"/>
          </a:xfrm>
        </p:spPr>
      </p:pic>
    </p:spTree>
    <p:extLst>
      <p:ext uri="{BB962C8B-B14F-4D97-AF65-F5344CB8AC3E}">
        <p14:creationId xmlns:p14="http://schemas.microsoft.com/office/powerpoint/2010/main" val="2299635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D33574-DD73-07BA-70C9-4FEF384138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FF83ACCF-B752-8971-383E-8CE51D18E1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234" y="59034"/>
            <a:ext cx="12756995" cy="6815693"/>
          </a:xfrm>
        </p:spPr>
      </p:pic>
    </p:spTree>
    <p:extLst>
      <p:ext uri="{BB962C8B-B14F-4D97-AF65-F5344CB8AC3E}">
        <p14:creationId xmlns:p14="http://schemas.microsoft.com/office/powerpoint/2010/main" val="17656488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420D93F-C637-126E-9267-FFCF1189A2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uch enthält.">
            <a:extLst>
              <a:ext uri="{FF2B5EF4-FFF2-40B4-BE49-F238E27FC236}">
                <a16:creationId xmlns:a16="http://schemas.microsoft.com/office/drawing/2014/main" id="{608E6984-23FB-B587-4239-70C5B64F82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595"/>
            <a:ext cx="12135314" cy="6915595"/>
          </a:xfrm>
        </p:spPr>
      </p:pic>
    </p:spTree>
    <p:extLst>
      <p:ext uri="{BB962C8B-B14F-4D97-AF65-F5344CB8AC3E}">
        <p14:creationId xmlns:p14="http://schemas.microsoft.com/office/powerpoint/2010/main" val="16643510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575315-FD2D-AFDA-CF39-F02697366E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74C749D5-9797-3D71-D883-ED500C36B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16" y="0"/>
            <a:ext cx="12239542" cy="6902222"/>
          </a:xfrm>
        </p:spPr>
      </p:pic>
    </p:spTree>
    <p:extLst>
      <p:ext uri="{BB962C8B-B14F-4D97-AF65-F5344CB8AC3E}">
        <p14:creationId xmlns:p14="http://schemas.microsoft.com/office/powerpoint/2010/main" val="8271750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CB12FED-350A-2E89-8FCB-A11600074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uch enthält.">
            <a:extLst>
              <a:ext uri="{FF2B5EF4-FFF2-40B4-BE49-F238E27FC236}">
                <a16:creationId xmlns:a16="http://schemas.microsoft.com/office/drawing/2014/main" id="{D4B52CBA-FF62-960B-C893-B6ABF90C8D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9168082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85E7B8-DD26-A882-F1FD-5733BAF902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75EAEE94-06E9-64D5-836E-3B8C91C30D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420" y="0"/>
            <a:ext cx="12370420" cy="6962074"/>
          </a:xfrm>
        </p:spPr>
      </p:pic>
    </p:spTree>
    <p:extLst>
      <p:ext uri="{BB962C8B-B14F-4D97-AF65-F5344CB8AC3E}">
        <p14:creationId xmlns:p14="http://schemas.microsoft.com/office/powerpoint/2010/main" val="193087583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552F3C-DFBB-CE16-9AAD-7DE468C144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2BD4C68F-9825-314C-FD53-65741741B9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7441"/>
            <a:ext cx="12192000" cy="6847286"/>
          </a:xfrm>
        </p:spPr>
      </p:pic>
    </p:spTree>
    <p:extLst>
      <p:ext uri="{BB962C8B-B14F-4D97-AF65-F5344CB8AC3E}">
        <p14:creationId xmlns:p14="http://schemas.microsoft.com/office/powerpoint/2010/main" val="9453215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nhaltsplatzhalter 4" descr="Ein Bild, das Handschrift, Brief, Pergament, Buch enthält.&#10;&#10;KI-generierte Inhalte können fehlerhaft sein.">
            <a:extLst>
              <a:ext uri="{FF2B5EF4-FFF2-40B4-BE49-F238E27FC236}">
                <a16:creationId xmlns:a16="http://schemas.microsoft.com/office/drawing/2014/main" id="{87476001-A231-C5A6-88F3-07C1BEB3BD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98" b="18526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32228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CED5D06-E6FF-CEA0-2029-29283C01A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ADF835FA-E23C-FBA5-8DB3-53DE4FA4295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51468"/>
          </a:xfrm>
        </p:spPr>
      </p:pic>
    </p:spTree>
    <p:extLst>
      <p:ext uri="{BB962C8B-B14F-4D97-AF65-F5344CB8AC3E}">
        <p14:creationId xmlns:p14="http://schemas.microsoft.com/office/powerpoint/2010/main" val="1403430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D5E40CE-261C-F670-1DEF-D194E553C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21337E94-5ADF-62DB-9A86-3F720427C2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27"/>
            <a:ext cx="12092984" cy="6858000"/>
          </a:xfrm>
        </p:spPr>
      </p:pic>
    </p:spTree>
    <p:extLst>
      <p:ext uri="{BB962C8B-B14F-4D97-AF65-F5344CB8AC3E}">
        <p14:creationId xmlns:p14="http://schemas.microsoft.com/office/powerpoint/2010/main" val="20438657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3629F2-32FF-678F-058E-62142D1C8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uch enthält.">
            <a:extLst>
              <a:ext uri="{FF2B5EF4-FFF2-40B4-BE49-F238E27FC236}">
                <a16:creationId xmlns:a16="http://schemas.microsoft.com/office/drawing/2014/main" id="{E3A0B24D-3672-FA9A-345B-CAFA569A0E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44826"/>
            <a:ext cx="12017296" cy="6902826"/>
          </a:xfrm>
        </p:spPr>
      </p:pic>
    </p:spTree>
    <p:extLst>
      <p:ext uri="{BB962C8B-B14F-4D97-AF65-F5344CB8AC3E}">
        <p14:creationId xmlns:p14="http://schemas.microsoft.com/office/powerpoint/2010/main" val="632931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CEB32DE-0804-1A17-4449-A2EF76BD46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F97396DD-3073-31DD-4421-A1E4B8CBA3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451"/>
            <a:ext cx="12192000" cy="6912901"/>
          </a:xfrm>
        </p:spPr>
      </p:pic>
    </p:spTree>
    <p:extLst>
      <p:ext uri="{BB962C8B-B14F-4D97-AF65-F5344CB8AC3E}">
        <p14:creationId xmlns:p14="http://schemas.microsoft.com/office/powerpoint/2010/main" val="384018616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8C68254-9077-A5B0-678B-A7597F58A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uch enthält.">
            <a:extLst>
              <a:ext uri="{FF2B5EF4-FFF2-40B4-BE49-F238E27FC236}">
                <a16:creationId xmlns:a16="http://schemas.microsoft.com/office/drawing/2014/main" id="{34E42F93-127D-0022-F01D-F5E2DF71FD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</p:spPr>
      </p:pic>
    </p:spTree>
    <p:extLst>
      <p:ext uri="{BB962C8B-B14F-4D97-AF65-F5344CB8AC3E}">
        <p14:creationId xmlns:p14="http://schemas.microsoft.com/office/powerpoint/2010/main" val="34339300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A3F3D1-0878-1744-7FF0-D8520FBB09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125C71CE-5108-24B4-F9D7-3FE1981294D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588"/>
            <a:ext cx="12192000" cy="6872400"/>
          </a:xfrm>
        </p:spPr>
      </p:pic>
    </p:spTree>
    <p:extLst>
      <p:ext uri="{BB962C8B-B14F-4D97-AF65-F5344CB8AC3E}">
        <p14:creationId xmlns:p14="http://schemas.microsoft.com/office/powerpoint/2010/main" val="42177512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5B6BB0-54E8-8239-90D5-2C7F75CEBE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083DA7E8-755F-F607-264A-E946989C91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801"/>
            <a:ext cx="12192000" cy="6901801"/>
          </a:xfrm>
        </p:spPr>
      </p:pic>
    </p:spTree>
    <p:extLst>
      <p:ext uri="{BB962C8B-B14F-4D97-AF65-F5344CB8AC3E}">
        <p14:creationId xmlns:p14="http://schemas.microsoft.com/office/powerpoint/2010/main" val="4051438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603D89-EFCD-4B4C-7C45-06D95E6E7E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rief, Papier enthält.">
            <a:extLst>
              <a:ext uri="{FF2B5EF4-FFF2-40B4-BE49-F238E27FC236}">
                <a16:creationId xmlns:a16="http://schemas.microsoft.com/office/drawing/2014/main" id="{708F8EBE-7B87-FDD7-F470-FCF6D53EB4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180"/>
            <a:ext cx="12192000" cy="6896787"/>
          </a:xfrm>
        </p:spPr>
      </p:pic>
    </p:spTree>
    <p:extLst>
      <p:ext uri="{BB962C8B-B14F-4D97-AF65-F5344CB8AC3E}">
        <p14:creationId xmlns:p14="http://schemas.microsoft.com/office/powerpoint/2010/main" val="298104796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887A90-6D67-9D7E-3244-D070F49C3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uch enthält.">
            <a:extLst>
              <a:ext uri="{FF2B5EF4-FFF2-40B4-BE49-F238E27FC236}">
                <a16:creationId xmlns:a16="http://schemas.microsoft.com/office/drawing/2014/main" id="{A95EFAB2-9665-43AD-F951-FF77F94EB0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024" y="-109063"/>
            <a:ext cx="12411308" cy="6939185"/>
          </a:xfrm>
        </p:spPr>
      </p:pic>
    </p:spTree>
    <p:extLst>
      <p:ext uri="{BB962C8B-B14F-4D97-AF65-F5344CB8AC3E}">
        <p14:creationId xmlns:p14="http://schemas.microsoft.com/office/powerpoint/2010/main" val="203731589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7A4CFC-D131-D177-C711-5AAA80DCD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rief enthält.">
            <a:extLst>
              <a:ext uri="{FF2B5EF4-FFF2-40B4-BE49-F238E27FC236}">
                <a16:creationId xmlns:a16="http://schemas.microsoft.com/office/drawing/2014/main" id="{DA1353F6-1410-7DFF-7310-BEC26FD616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332"/>
            <a:ext cx="12192000" cy="7004593"/>
          </a:xfrm>
        </p:spPr>
      </p:pic>
    </p:spTree>
    <p:extLst>
      <p:ext uri="{BB962C8B-B14F-4D97-AF65-F5344CB8AC3E}">
        <p14:creationId xmlns:p14="http://schemas.microsoft.com/office/powerpoint/2010/main" val="87594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Inhaltsplatzhalter 4" descr="Ein Bild, das Buch, Handschrift, Brief, Pergament enthält.&#10;&#10;KI-generierte Inhalte können fehlerhaft sein.">
            <a:extLst>
              <a:ext uri="{FF2B5EF4-FFF2-40B4-BE49-F238E27FC236}">
                <a16:creationId xmlns:a16="http://schemas.microsoft.com/office/drawing/2014/main" id="{CECD70F5-A0CA-9FC5-77AC-D6B2AEB20E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4" b="20405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6746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FF602F7-73A9-FA90-2500-4AE119148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uch enthält.">
            <a:extLst>
              <a:ext uri="{FF2B5EF4-FFF2-40B4-BE49-F238E27FC236}">
                <a16:creationId xmlns:a16="http://schemas.microsoft.com/office/drawing/2014/main" id="{D8558CB6-1C23-B7D6-57F4-8FBF066433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671"/>
            <a:ext cx="12192000" cy="6845661"/>
          </a:xfrm>
        </p:spPr>
      </p:pic>
    </p:spTree>
    <p:extLst>
      <p:ext uri="{BB962C8B-B14F-4D97-AF65-F5344CB8AC3E}">
        <p14:creationId xmlns:p14="http://schemas.microsoft.com/office/powerpoint/2010/main" val="2353272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E65A98B-1E31-ECA8-7831-0C5A7C41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837D7403-95E7-848B-A2A1-175160D79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0396407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71469FB-3C79-DBBC-5481-8AEF4ED5FA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Handschrift, Text, Brief, Papier enthält.">
            <a:extLst>
              <a:ext uri="{FF2B5EF4-FFF2-40B4-BE49-F238E27FC236}">
                <a16:creationId xmlns:a16="http://schemas.microsoft.com/office/drawing/2014/main" id="{70374A4C-ABEA-64CB-42A2-BC26ACC773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7929"/>
          </a:xfrm>
        </p:spPr>
      </p:pic>
    </p:spTree>
    <p:extLst>
      <p:ext uri="{BB962C8B-B14F-4D97-AF65-F5344CB8AC3E}">
        <p14:creationId xmlns:p14="http://schemas.microsoft.com/office/powerpoint/2010/main" val="120570584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987CED-638A-8B5D-34EB-301A47F6A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Brief enthält.">
            <a:extLst>
              <a:ext uri="{FF2B5EF4-FFF2-40B4-BE49-F238E27FC236}">
                <a16:creationId xmlns:a16="http://schemas.microsoft.com/office/drawing/2014/main" id="{D0653242-773D-F77C-99DA-63E52704D6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40"/>
            <a:ext cx="12191999" cy="6850360"/>
          </a:xfrm>
        </p:spPr>
      </p:pic>
    </p:spTree>
    <p:extLst>
      <p:ext uri="{BB962C8B-B14F-4D97-AF65-F5344CB8AC3E}">
        <p14:creationId xmlns:p14="http://schemas.microsoft.com/office/powerpoint/2010/main" val="16491625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FA31CC-354C-2213-762B-0A4389DF8C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rief, Papier enthält.">
            <a:extLst>
              <a:ext uri="{FF2B5EF4-FFF2-40B4-BE49-F238E27FC236}">
                <a16:creationId xmlns:a16="http://schemas.microsoft.com/office/drawing/2014/main" id="{C7EFB3AA-47BD-C7A3-AB2C-448F665073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180"/>
            <a:ext cx="12191999" cy="6869041"/>
          </a:xfrm>
        </p:spPr>
      </p:pic>
    </p:spTree>
    <p:extLst>
      <p:ext uri="{BB962C8B-B14F-4D97-AF65-F5344CB8AC3E}">
        <p14:creationId xmlns:p14="http://schemas.microsoft.com/office/powerpoint/2010/main" val="41302437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1290E55-69F2-034E-61D1-C0A556D48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Handschrift, Text, Buch, Brief enthält.">
            <a:extLst>
              <a:ext uri="{FF2B5EF4-FFF2-40B4-BE49-F238E27FC236}">
                <a16:creationId xmlns:a16="http://schemas.microsoft.com/office/drawing/2014/main" id="{0B43E3D0-05DF-473F-B3CA-4CA75C3C1E2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16"/>
            <a:ext cx="12079558" cy="6852784"/>
          </a:xfrm>
        </p:spPr>
      </p:pic>
    </p:spTree>
    <p:extLst>
      <p:ext uri="{BB962C8B-B14F-4D97-AF65-F5344CB8AC3E}">
        <p14:creationId xmlns:p14="http://schemas.microsoft.com/office/powerpoint/2010/main" val="4113889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B4A23B-A020-D2B8-1818-8724F6A06F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Handschrift, Text, Brief, Buch enthält.">
            <a:extLst>
              <a:ext uri="{FF2B5EF4-FFF2-40B4-BE49-F238E27FC236}">
                <a16:creationId xmlns:a16="http://schemas.microsoft.com/office/drawing/2014/main" id="{A8DF2652-C802-B607-B300-ADAD6326C0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918347"/>
          </a:xfrm>
        </p:spPr>
      </p:pic>
    </p:spTree>
    <p:extLst>
      <p:ext uri="{BB962C8B-B14F-4D97-AF65-F5344CB8AC3E}">
        <p14:creationId xmlns:p14="http://schemas.microsoft.com/office/powerpoint/2010/main" val="22765785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AC90FAC-41E3-FAA8-02F7-983095031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Handschrift, Brief, Text, Papier enthält.">
            <a:extLst>
              <a:ext uri="{FF2B5EF4-FFF2-40B4-BE49-F238E27FC236}">
                <a16:creationId xmlns:a16="http://schemas.microsoft.com/office/drawing/2014/main" id="{63631902-6F39-10FD-D914-7E91DE0F26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1171"/>
            <a:ext cx="12192000" cy="6929171"/>
          </a:xfrm>
        </p:spPr>
      </p:pic>
    </p:spTree>
    <p:extLst>
      <p:ext uri="{BB962C8B-B14F-4D97-AF65-F5344CB8AC3E}">
        <p14:creationId xmlns:p14="http://schemas.microsoft.com/office/powerpoint/2010/main" val="12162283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0481F6-AE6B-F7D9-8A83-A34D8A7A4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Buch enthält.">
            <a:extLst>
              <a:ext uri="{FF2B5EF4-FFF2-40B4-BE49-F238E27FC236}">
                <a16:creationId xmlns:a16="http://schemas.microsoft.com/office/drawing/2014/main" id="{6DE540F3-703F-D7E2-AF64-865C82E7FF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5434" y="-67986"/>
            <a:ext cx="5241073" cy="7014285"/>
          </a:xfrm>
        </p:spPr>
      </p:pic>
    </p:spTree>
    <p:extLst>
      <p:ext uri="{BB962C8B-B14F-4D97-AF65-F5344CB8AC3E}">
        <p14:creationId xmlns:p14="http://schemas.microsoft.com/office/powerpoint/2010/main" val="2753682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A7D16E-5B88-1859-CB56-E074B40B6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rief, Papier enthält.">
            <a:extLst>
              <a:ext uri="{FF2B5EF4-FFF2-40B4-BE49-F238E27FC236}">
                <a16:creationId xmlns:a16="http://schemas.microsoft.com/office/drawing/2014/main" id="{539D634F-60C2-5065-69E0-255FA7FF21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117" y="312836"/>
            <a:ext cx="12348118" cy="6596663"/>
          </a:xfrm>
        </p:spPr>
      </p:pic>
    </p:spTree>
    <p:extLst>
      <p:ext uri="{BB962C8B-B14F-4D97-AF65-F5344CB8AC3E}">
        <p14:creationId xmlns:p14="http://schemas.microsoft.com/office/powerpoint/2010/main" val="4923624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404BC51-0685-3F7B-66E6-7F79B76B8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617BD8C3-BCE9-E8FC-49C2-97595201F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178"/>
            <a:ext cx="12192000" cy="6818822"/>
          </a:xfrm>
        </p:spPr>
      </p:pic>
    </p:spTree>
    <p:extLst>
      <p:ext uri="{BB962C8B-B14F-4D97-AF65-F5344CB8AC3E}">
        <p14:creationId xmlns:p14="http://schemas.microsoft.com/office/powerpoint/2010/main" val="4027684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493B57A-86B1-7427-B0DB-41F32F7E0C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8E30F9B5-7B8B-D5F9-23E7-CBFE3F048B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270"/>
            <a:ext cx="12192000" cy="6810729"/>
          </a:xfrm>
        </p:spPr>
      </p:pic>
    </p:spTree>
    <p:extLst>
      <p:ext uri="{BB962C8B-B14F-4D97-AF65-F5344CB8AC3E}">
        <p14:creationId xmlns:p14="http://schemas.microsoft.com/office/powerpoint/2010/main" val="35366482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D71DC2-290E-D8E4-9C1B-7FA588BAA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Buch, Papier enthält.">
            <a:extLst>
              <a:ext uri="{FF2B5EF4-FFF2-40B4-BE49-F238E27FC236}">
                <a16:creationId xmlns:a16="http://schemas.microsoft.com/office/drawing/2014/main" id="{BEEBCDDA-7912-70DA-12E7-AD25977B0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212"/>
            <a:ext cx="12191999" cy="6814788"/>
          </a:xfrm>
        </p:spPr>
      </p:pic>
    </p:spTree>
    <p:extLst>
      <p:ext uri="{BB962C8B-B14F-4D97-AF65-F5344CB8AC3E}">
        <p14:creationId xmlns:p14="http://schemas.microsoft.com/office/powerpoint/2010/main" val="35747187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06C502-3FAC-1E96-AB6E-72073C0156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 descr="Ein Bild, das Text, Handschrift, Papier, Buch enthält.">
            <a:extLst>
              <a:ext uri="{FF2B5EF4-FFF2-40B4-BE49-F238E27FC236}">
                <a16:creationId xmlns:a16="http://schemas.microsoft.com/office/drawing/2014/main" id="{ABD00F4B-7E13-6739-BD1E-CB52C95901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09971"/>
            <a:ext cx="12192000" cy="6834432"/>
          </a:xfrm>
        </p:spPr>
      </p:pic>
    </p:spTree>
    <p:extLst>
      <p:ext uri="{BB962C8B-B14F-4D97-AF65-F5344CB8AC3E}">
        <p14:creationId xmlns:p14="http://schemas.microsoft.com/office/powerpoint/2010/main" val="11563158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</Words>
  <Application>Microsoft Office PowerPoint</Application>
  <PresentationFormat>Breitbild</PresentationFormat>
  <Paragraphs>2</Paragraphs>
  <Slides>48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48</vt:i4>
      </vt:variant>
    </vt:vector>
  </HeadingPairs>
  <TitlesOfParts>
    <vt:vector size="52" baseType="lpstr">
      <vt:lpstr>Aptos</vt:lpstr>
      <vt:lpstr>Aptos Display</vt:lpstr>
      <vt:lpstr>Arial</vt:lpstr>
      <vt:lpstr>Office</vt:lpstr>
      <vt:lpstr>Kriegstagebuch WW2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Willi Bührle</dc:creator>
  <cp:lastModifiedBy>Willi Bührle</cp:lastModifiedBy>
  <cp:revision>2</cp:revision>
  <dcterms:created xsi:type="dcterms:W3CDTF">2025-12-09T17:32:35Z</dcterms:created>
  <dcterms:modified xsi:type="dcterms:W3CDTF">2025-12-09T18:27:04Z</dcterms:modified>
</cp:coreProperties>
</file>