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</p:sldIdLst>
  <p:sldSz cx="12192000" cy="6858000"/>
  <p:notesSz cx="6858000" cy="9144000"/>
  <p:photoAlbum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EE240A-4D85-F0C4-489C-AA138096DF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F626770-FF20-44A1-3B3A-0F79DDCA75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A111B00-92F1-095B-B5F5-EDCD624A0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1C326-E5F8-4F13-922A-9336E79DB3A1}" type="datetimeFigureOut">
              <a:rPr lang="de-DE" smtClean="0"/>
              <a:t>01.02.2024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BF308BA-28A1-5101-F3C9-4D72F6A93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1794A1-B727-BE5C-C1A7-3119D9698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A550-0D1D-4258-8B65-0DE0F2ED09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0963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35AE1D-56C6-653B-302F-6610DA42F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882E3FF-02B9-1FC1-49A5-0DDEC91ECB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878DD8-5132-3516-B4D5-4FCA22388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1C326-E5F8-4F13-922A-9336E79DB3A1}" type="datetimeFigureOut">
              <a:rPr lang="de-DE" smtClean="0"/>
              <a:t>01.02.2024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68AE46-2D43-7C50-396F-A418274C9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21B35D-7280-D4DF-48A5-0600A3AFE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A550-0D1D-4258-8B65-0DE0F2ED09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4679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0FAE949-375C-BFCD-DDA1-224439C344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B443B01-F7B4-6C9D-D24B-DADB82715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5ADA32B-F9EC-7C08-C72A-1DB6E9A9E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1C326-E5F8-4F13-922A-9336E79DB3A1}" type="datetimeFigureOut">
              <a:rPr lang="de-DE" smtClean="0"/>
              <a:t>01.02.2024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236B024-EB4B-0B29-851B-6AD0D7542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5F387C-9ADB-5ABE-5094-C0D9328F7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A550-0D1D-4258-8B65-0DE0F2ED09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8474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0E3279-EB11-D670-7392-4E0C21F4C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6E3336-9F5D-3432-3531-10FEC49E1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77E61F1-5DA7-B98A-F3AE-0B5A30466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1C326-E5F8-4F13-922A-9336E79DB3A1}" type="datetimeFigureOut">
              <a:rPr lang="de-DE" smtClean="0"/>
              <a:t>01.02.2024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4B2388-87C8-B10E-7117-CD09C6680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2855D62-6227-280B-D53C-2B197C3E6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A550-0D1D-4258-8B65-0DE0F2ED09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3435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6FC281-70C8-720D-8CD7-68785A639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61EBA3C-8FB1-5D9A-F507-5E7D1C122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9939CC2-9015-7236-A159-42E4F7E13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1C326-E5F8-4F13-922A-9336E79DB3A1}" type="datetimeFigureOut">
              <a:rPr lang="de-DE" smtClean="0"/>
              <a:t>01.02.2024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7FF4D60-C14C-851F-C52A-F653715FC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F170F99-1329-3C00-CDA3-191837829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A550-0D1D-4258-8B65-0DE0F2ED09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273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8F7CD6-1C01-E8C4-803E-4A08E5C2C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E16851-C017-4BB5-FFB4-225BF6E4FE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0E33BDF-2C00-A8D6-D13E-BD5940326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85A0469-A901-21F4-E9B8-A124D8AC2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1C326-E5F8-4F13-922A-9336E79DB3A1}" type="datetimeFigureOut">
              <a:rPr lang="de-DE" smtClean="0"/>
              <a:t>01.02.2024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0D9F2B3-4121-26BD-1F97-1BC1D4448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537351A-F4D8-0477-866B-71A5A4F05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A550-0D1D-4258-8B65-0DE0F2ED09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8041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3A060C-E29C-A495-8C9E-87FDF6C97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862CE44-6F37-DAE7-01B7-16169E3C6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C2C8660-23B6-1EE7-A9B8-466690F78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B220C7-CE5C-FF6B-2055-3FF2B4FD7A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99D2EDA-F4EC-0F74-AC67-44066C06EA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C914BA9-25ED-3EA4-0A37-D647232F7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1C326-E5F8-4F13-922A-9336E79DB3A1}" type="datetimeFigureOut">
              <a:rPr lang="de-DE" smtClean="0"/>
              <a:t>01.02.2024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6ED4624-0601-8815-8788-5378DF5D1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8949B89-966B-7123-10A3-DAD6B7F53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A550-0D1D-4258-8B65-0DE0F2ED09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552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E304A5-8D17-1DFC-5CC2-6A7E57D6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0CAC915-6DCC-B422-B2F8-B1DA7719D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1C326-E5F8-4F13-922A-9336E79DB3A1}" type="datetimeFigureOut">
              <a:rPr lang="de-DE" smtClean="0"/>
              <a:t>01.02.2024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D8E6ADC-DFAA-9B33-E31F-4B24964E2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B8348D8-B86C-FD25-7F82-205D1D0FC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A550-0D1D-4258-8B65-0DE0F2ED09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4455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DDB6A89-528C-7A12-2C00-864A8A7A2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1C326-E5F8-4F13-922A-9336E79DB3A1}" type="datetimeFigureOut">
              <a:rPr lang="de-DE" smtClean="0"/>
              <a:t>01.02.2024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F7BA573-B2A0-BAAC-0A12-BA749F22A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AA19E01-F82F-7A71-F9D2-90558B55F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A550-0D1D-4258-8B65-0DE0F2ED09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3777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7C72F7-C746-B8D1-786C-4753D362B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7ECE889-47E2-4545-30D8-069FF609A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BC5C8BD-FEAC-B1AE-F213-2C0F28BDC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06A2EC9-0DB1-F468-243B-6D9F83F18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1C326-E5F8-4F13-922A-9336E79DB3A1}" type="datetimeFigureOut">
              <a:rPr lang="de-DE" smtClean="0"/>
              <a:t>01.02.2024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7900410-87C3-72FE-F33F-9722A9997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924F5F3-2243-CBFD-01EB-908D21CDC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A550-0D1D-4258-8B65-0DE0F2ED09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3604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976584-EB26-7AAA-FBD7-9AF834B42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6E61BD6-2C23-F7E3-2A75-8E9C6C0ED6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1E745FC-F9F7-2D09-4EA2-14E80036A6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43E7597-8B0B-D960-19EF-B3757999F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1C326-E5F8-4F13-922A-9336E79DB3A1}" type="datetimeFigureOut">
              <a:rPr lang="de-DE" smtClean="0"/>
              <a:t>01.02.2024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1F4EBDC-6559-C225-215B-81FDE37E4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744BA36-7C9D-1DBB-E4ED-6E54AD401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A550-0D1D-4258-8B65-0DE0F2ED09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1987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5697861-2082-EE6A-1017-6B98D2044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CD7CEB-B60C-6AA5-3457-061600425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FF6930C-3A97-BD23-2C3B-032AD2F992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1C326-E5F8-4F13-922A-9336E79DB3A1}" type="datetimeFigureOut">
              <a:rPr lang="de-DE" smtClean="0"/>
              <a:t>01.02.2024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6652D4-CEBE-1566-23AD-CA7DD22E12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E9212BA-8096-CF2B-09F9-E9D55757F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8A550-0D1D-4258-8B65-0DE0F2ED09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07521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age00001">
            <a:extLst>
              <a:ext uri="{FF2B5EF4-FFF2-40B4-BE49-F238E27FC236}">
                <a16:creationId xmlns:a16="http://schemas.microsoft.com/office/drawing/2014/main" id="{E7FE3240-21E3-18D6-67A9-4ACD1DA9A1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038" y="0"/>
            <a:ext cx="6765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30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age00010">
            <a:extLst>
              <a:ext uri="{FF2B5EF4-FFF2-40B4-BE49-F238E27FC236}">
                <a16:creationId xmlns:a16="http://schemas.microsoft.com/office/drawing/2014/main" id="{9CD9F06A-12DA-4E51-0EA4-8BE9491044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0"/>
            <a:ext cx="624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85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age00011">
            <a:extLst>
              <a:ext uri="{FF2B5EF4-FFF2-40B4-BE49-F238E27FC236}">
                <a16:creationId xmlns:a16="http://schemas.microsoft.com/office/drawing/2014/main" id="{4E3B395D-2990-F017-5FBE-078906BCA9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5" y="0"/>
            <a:ext cx="6648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51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age00012">
            <a:extLst>
              <a:ext uri="{FF2B5EF4-FFF2-40B4-BE49-F238E27FC236}">
                <a16:creationId xmlns:a16="http://schemas.microsoft.com/office/drawing/2014/main" id="{06D269A4-237E-BEE7-E885-479746A300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25" y="0"/>
            <a:ext cx="9988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06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age00013">
            <a:extLst>
              <a:ext uri="{FF2B5EF4-FFF2-40B4-BE49-F238E27FC236}">
                <a16:creationId xmlns:a16="http://schemas.microsoft.com/office/drawing/2014/main" id="{51C38587-7725-B978-535D-16F6A99B7A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550" y="0"/>
            <a:ext cx="262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24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age00014">
            <a:extLst>
              <a:ext uri="{FF2B5EF4-FFF2-40B4-BE49-F238E27FC236}">
                <a16:creationId xmlns:a16="http://schemas.microsoft.com/office/drawing/2014/main" id="{B73375B5-1599-0BDB-3F58-B5441004DE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588" y="0"/>
            <a:ext cx="583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5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age00015">
            <a:extLst>
              <a:ext uri="{FF2B5EF4-FFF2-40B4-BE49-F238E27FC236}">
                <a16:creationId xmlns:a16="http://schemas.microsoft.com/office/drawing/2014/main" id="{2A236105-1E9E-BC80-AC2F-AE3CC8409F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588" y="0"/>
            <a:ext cx="6600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926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age00016">
            <a:extLst>
              <a:ext uri="{FF2B5EF4-FFF2-40B4-BE49-F238E27FC236}">
                <a16:creationId xmlns:a16="http://schemas.microsoft.com/office/drawing/2014/main" id="{56D2CC11-4B4E-FA57-7947-8054BBC8DF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550" y="0"/>
            <a:ext cx="643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65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age00017">
            <a:extLst>
              <a:ext uri="{FF2B5EF4-FFF2-40B4-BE49-F238E27FC236}">
                <a16:creationId xmlns:a16="http://schemas.microsoft.com/office/drawing/2014/main" id="{CDBD367F-495E-30A7-F855-3AB53AF6FD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50" y="0"/>
            <a:ext cx="6591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38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age00019">
            <a:extLst>
              <a:ext uri="{FF2B5EF4-FFF2-40B4-BE49-F238E27FC236}">
                <a16:creationId xmlns:a16="http://schemas.microsoft.com/office/drawing/2014/main" id="{4824BDAF-E2EF-1CDF-C544-96E89C88B5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213" y="0"/>
            <a:ext cx="6505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82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age00020">
            <a:extLst>
              <a:ext uri="{FF2B5EF4-FFF2-40B4-BE49-F238E27FC236}">
                <a16:creationId xmlns:a16="http://schemas.microsoft.com/office/drawing/2014/main" id="{E3899F7E-6980-60BE-C285-6A389FF2D0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650" y="0"/>
            <a:ext cx="6616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3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age00002">
            <a:extLst>
              <a:ext uri="{FF2B5EF4-FFF2-40B4-BE49-F238E27FC236}">
                <a16:creationId xmlns:a16="http://schemas.microsoft.com/office/drawing/2014/main" id="{92903A88-00AA-1B63-EB28-E24CB12B0A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338" y="0"/>
            <a:ext cx="6537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38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age00021">
            <a:extLst>
              <a:ext uri="{FF2B5EF4-FFF2-40B4-BE49-F238E27FC236}">
                <a16:creationId xmlns:a16="http://schemas.microsoft.com/office/drawing/2014/main" id="{32B0DC73-8DD1-5619-8FB7-9F361B8ACB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038" y="0"/>
            <a:ext cx="6257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45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age00022">
            <a:extLst>
              <a:ext uri="{FF2B5EF4-FFF2-40B4-BE49-F238E27FC236}">
                <a16:creationId xmlns:a16="http://schemas.microsoft.com/office/drawing/2014/main" id="{359E61C3-27CB-085F-660C-61B2E6FEC5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75" y="0"/>
            <a:ext cx="6443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160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age00023">
            <a:extLst>
              <a:ext uri="{FF2B5EF4-FFF2-40B4-BE49-F238E27FC236}">
                <a16:creationId xmlns:a16="http://schemas.microsoft.com/office/drawing/2014/main" id="{EE6A8253-601F-915E-6CCE-DA2AF53131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5" y="0"/>
            <a:ext cx="10979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08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age00024">
            <a:extLst>
              <a:ext uri="{FF2B5EF4-FFF2-40B4-BE49-F238E27FC236}">
                <a16:creationId xmlns:a16="http://schemas.microsoft.com/office/drawing/2014/main" id="{33630FA4-B000-D03F-B76C-FADFC5D104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425" y="0"/>
            <a:ext cx="7675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721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age00025">
            <a:extLst>
              <a:ext uri="{FF2B5EF4-FFF2-40B4-BE49-F238E27FC236}">
                <a16:creationId xmlns:a16="http://schemas.microsoft.com/office/drawing/2014/main" id="{A808BA99-50C1-4DD6-05C5-264D63F8A2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313" y="0"/>
            <a:ext cx="6427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44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age00026">
            <a:extLst>
              <a:ext uri="{FF2B5EF4-FFF2-40B4-BE49-F238E27FC236}">
                <a16:creationId xmlns:a16="http://schemas.microsoft.com/office/drawing/2014/main" id="{0C9B9AD6-7420-8DD7-BD48-AEA252E7C4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50" y="0"/>
            <a:ext cx="6538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49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age00027">
            <a:extLst>
              <a:ext uri="{FF2B5EF4-FFF2-40B4-BE49-F238E27FC236}">
                <a16:creationId xmlns:a16="http://schemas.microsoft.com/office/drawing/2014/main" id="{EB2D1394-2A2B-50BB-4D64-26F08F806B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25" y="0"/>
            <a:ext cx="6838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12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age00028">
            <a:extLst>
              <a:ext uri="{FF2B5EF4-FFF2-40B4-BE49-F238E27FC236}">
                <a16:creationId xmlns:a16="http://schemas.microsoft.com/office/drawing/2014/main" id="{922DA37F-9673-B1A3-8F7B-4DC090BDEA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38" y="0"/>
            <a:ext cx="10372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06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age00029">
            <a:extLst>
              <a:ext uri="{FF2B5EF4-FFF2-40B4-BE49-F238E27FC236}">
                <a16:creationId xmlns:a16="http://schemas.microsoft.com/office/drawing/2014/main" id="{F42F1F03-E2D2-264A-53B4-9478EE7F39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838" y="0"/>
            <a:ext cx="9204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16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age00030">
            <a:extLst>
              <a:ext uri="{FF2B5EF4-FFF2-40B4-BE49-F238E27FC236}">
                <a16:creationId xmlns:a16="http://schemas.microsoft.com/office/drawing/2014/main" id="{0AE7E3B3-DCFE-B7C4-966B-9AE4168819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388" y="0"/>
            <a:ext cx="3449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788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age00003">
            <a:extLst>
              <a:ext uri="{FF2B5EF4-FFF2-40B4-BE49-F238E27FC236}">
                <a16:creationId xmlns:a16="http://schemas.microsoft.com/office/drawing/2014/main" id="{8A01998F-CD0D-81BC-CCC6-24F7B2C91A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90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age00032">
            <a:extLst>
              <a:ext uri="{FF2B5EF4-FFF2-40B4-BE49-F238E27FC236}">
                <a16:creationId xmlns:a16="http://schemas.microsoft.com/office/drawing/2014/main" id="{BCBCBE33-14D2-1174-B93D-9380800E54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780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age00033">
            <a:extLst>
              <a:ext uri="{FF2B5EF4-FFF2-40B4-BE49-F238E27FC236}">
                <a16:creationId xmlns:a16="http://schemas.microsoft.com/office/drawing/2014/main" id="{649E7254-3025-BC4E-8FBE-A2A4F43EC2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63" y="0"/>
            <a:ext cx="10860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68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age00034">
            <a:extLst>
              <a:ext uri="{FF2B5EF4-FFF2-40B4-BE49-F238E27FC236}">
                <a16:creationId xmlns:a16="http://schemas.microsoft.com/office/drawing/2014/main" id="{C9FAC9D3-48A2-16F7-043A-EAFAB6587C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338" y="0"/>
            <a:ext cx="6535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82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age00035">
            <a:extLst>
              <a:ext uri="{FF2B5EF4-FFF2-40B4-BE49-F238E27FC236}">
                <a16:creationId xmlns:a16="http://schemas.microsoft.com/office/drawing/2014/main" id="{2934D4DA-1569-47CF-638C-A05D305BFD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338" y="0"/>
            <a:ext cx="6283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86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age00036">
            <a:extLst>
              <a:ext uri="{FF2B5EF4-FFF2-40B4-BE49-F238E27FC236}">
                <a16:creationId xmlns:a16="http://schemas.microsoft.com/office/drawing/2014/main" id="{9DD2F87A-18FA-53C9-4147-CA41B8881B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00" y="0"/>
            <a:ext cx="6272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476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age00037">
            <a:extLst>
              <a:ext uri="{FF2B5EF4-FFF2-40B4-BE49-F238E27FC236}">
                <a16:creationId xmlns:a16="http://schemas.microsoft.com/office/drawing/2014/main" id="{007DA06B-3B4A-BED2-AFC3-C4375C0D2D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0"/>
            <a:ext cx="6629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92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age00038">
            <a:extLst>
              <a:ext uri="{FF2B5EF4-FFF2-40B4-BE49-F238E27FC236}">
                <a16:creationId xmlns:a16="http://schemas.microsoft.com/office/drawing/2014/main" id="{FC5D7F85-472F-9FFB-B82B-50EE72050D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88" y="0"/>
            <a:ext cx="9418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54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age00039">
            <a:extLst>
              <a:ext uri="{FF2B5EF4-FFF2-40B4-BE49-F238E27FC236}">
                <a16:creationId xmlns:a16="http://schemas.microsoft.com/office/drawing/2014/main" id="{4F2775BD-EB18-F135-E8DB-6E109EADD1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175" y="0"/>
            <a:ext cx="3041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56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age00041">
            <a:extLst>
              <a:ext uri="{FF2B5EF4-FFF2-40B4-BE49-F238E27FC236}">
                <a16:creationId xmlns:a16="http://schemas.microsoft.com/office/drawing/2014/main" id="{B0BC2480-8D55-94F2-330F-76CC8E0311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213" y="0"/>
            <a:ext cx="6503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070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age00042">
            <a:extLst>
              <a:ext uri="{FF2B5EF4-FFF2-40B4-BE49-F238E27FC236}">
                <a16:creationId xmlns:a16="http://schemas.microsoft.com/office/drawing/2014/main" id="{39681577-0D62-F0D4-6357-238F8A8921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813" y="0"/>
            <a:ext cx="6556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54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age00004">
            <a:extLst>
              <a:ext uri="{FF2B5EF4-FFF2-40B4-BE49-F238E27FC236}">
                <a16:creationId xmlns:a16="http://schemas.microsoft.com/office/drawing/2014/main" id="{A4142192-3B4E-F5F4-5202-9A79F27625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25" y="0"/>
            <a:ext cx="6100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95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age00043">
            <a:extLst>
              <a:ext uri="{FF2B5EF4-FFF2-40B4-BE49-F238E27FC236}">
                <a16:creationId xmlns:a16="http://schemas.microsoft.com/office/drawing/2014/main" id="{5640EAD9-C028-0F20-D303-D057122B04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475" y="0"/>
            <a:ext cx="6367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61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age00044">
            <a:extLst>
              <a:ext uri="{FF2B5EF4-FFF2-40B4-BE49-F238E27FC236}">
                <a16:creationId xmlns:a16="http://schemas.microsoft.com/office/drawing/2014/main" id="{8CAAB352-8F2A-EE96-2EC8-B499593023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0" y="0"/>
            <a:ext cx="6602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23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age00045">
            <a:extLst>
              <a:ext uri="{FF2B5EF4-FFF2-40B4-BE49-F238E27FC236}">
                <a16:creationId xmlns:a16="http://schemas.microsoft.com/office/drawing/2014/main" id="{69D25D74-B6B4-28C6-164C-A033F5D511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975" y="0"/>
            <a:ext cx="6494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97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age00046">
            <a:extLst>
              <a:ext uri="{FF2B5EF4-FFF2-40B4-BE49-F238E27FC236}">
                <a16:creationId xmlns:a16="http://schemas.microsoft.com/office/drawing/2014/main" id="{372AC43D-C6E2-1FBB-24C2-C980846CD2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388" y="0"/>
            <a:ext cx="6751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59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age00005">
            <a:extLst>
              <a:ext uri="{FF2B5EF4-FFF2-40B4-BE49-F238E27FC236}">
                <a16:creationId xmlns:a16="http://schemas.microsoft.com/office/drawing/2014/main" id="{F0696A70-0F72-A3B5-561D-DF21855B7F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213" y="0"/>
            <a:ext cx="6505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89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age00006">
            <a:extLst>
              <a:ext uri="{FF2B5EF4-FFF2-40B4-BE49-F238E27FC236}">
                <a16:creationId xmlns:a16="http://schemas.microsoft.com/office/drawing/2014/main" id="{1E3E3583-38C5-A815-D1E6-11136C1CC7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688" y="0"/>
            <a:ext cx="6016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age00007">
            <a:extLst>
              <a:ext uri="{FF2B5EF4-FFF2-40B4-BE49-F238E27FC236}">
                <a16:creationId xmlns:a16="http://schemas.microsoft.com/office/drawing/2014/main" id="{8EDBBBEA-BBAB-FCE3-F0F6-EF101A5E15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825" y="0"/>
            <a:ext cx="6610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65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age00008">
            <a:extLst>
              <a:ext uri="{FF2B5EF4-FFF2-40B4-BE49-F238E27FC236}">
                <a16:creationId xmlns:a16="http://schemas.microsoft.com/office/drawing/2014/main" id="{C82E0DD5-5B7B-6841-F360-1D0090F204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425" y="0"/>
            <a:ext cx="5899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13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age00009">
            <a:extLst>
              <a:ext uri="{FF2B5EF4-FFF2-40B4-BE49-F238E27FC236}">
                <a16:creationId xmlns:a16="http://schemas.microsoft.com/office/drawing/2014/main" id="{1567096E-3720-EF12-6F10-F215D9E893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00" y="0"/>
            <a:ext cx="6805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286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Breitbild</PresentationFormat>
  <Paragraphs>0</Paragraphs>
  <Slides>43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Willi Bührle</dc:creator>
  <cp:lastModifiedBy>Willi Bührle</cp:lastModifiedBy>
  <cp:revision>1</cp:revision>
  <dcterms:created xsi:type="dcterms:W3CDTF">2023-12-05T13:50:03Z</dcterms:created>
  <dcterms:modified xsi:type="dcterms:W3CDTF">2024-02-01T16:20:54Z</dcterms:modified>
</cp:coreProperties>
</file>